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926" y="1375719"/>
            <a:ext cx="7766936" cy="1804087"/>
          </a:xfrm>
        </p:spPr>
        <p:txBody>
          <a:bodyPr/>
          <a:lstStyle/>
          <a:p>
            <a:r>
              <a:rPr lang="ru-RU" b="1" dirty="0"/>
              <a:t>«Весёлый космодром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3830595"/>
            <a:ext cx="7766936" cy="131713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12 апреля день космонавтики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1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1850"/>
            <a:ext cx="8596668" cy="988540"/>
          </a:xfrm>
        </p:spPr>
        <p:txBody>
          <a:bodyPr/>
          <a:lstStyle/>
          <a:p>
            <a:pPr algn="ctr"/>
            <a:r>
              <a:rPr lang="ru-RU" b="1" u="sng" dirty="0" smtClean="0"/>
              <a:t>«</a:t>
            </a:r>
            <a:r>
              <a:rPr lang="ru-RU" b="1" u="sng" dirty="0" smtClean="0"/>
              <a:t>Музыкальная</a:t>
            </a:r>
            <a:r>
              <a:rPr lang="ru-RU" b="1" u="sng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87395"/>
            <a:ext cx="4660785" cy="4953967"/>
          </a:xfrm>
        </p:spPr>
        <p:txBody>
          <a:bodyPr/>
          <a:lstStyle/>
          <a:p>
            <a:r>
              <a:rPr lang="ru-RU" dirty="0" smtClean="0"/>
              <a:t>По очереди каждая команда называет песню про космос или космонавтов или небо, звезда </a:t>
            </a:r>
            <a:r>
              <a:rPr lang="ru-RU" dirty="0"/>
              <a:t>,</a:t>
            </a:r>
            <a:r>
              <a:rPr lang="ru-RU" dirty="0" smtClean="0"/>
              <a:t> солнце. Кто больше песен назовет тот и побеждает.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4" y="2347784"/>
            <a:ext cx="6367847" cy="42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2995"/>
            <a:ext cx="8596668" cy="1243913"/>
          </a:xfrm>
        </p:spPr>
        <p:txBody>
          <a:bodyPr/>
          <a:lstStyle/>
          <a:p>
            <a:r>
              <a:rPr lang="ru-RU" b="1" u="sng" dirty="0"/>
              <a:t>конкурс  «Шифровальщик»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8627"/>
            <a:ext cx="4916158" cy="4772735"/>
          </a:xfrm>
        </p:spPr>
        <p:txBody>
          <a:bodyPr/>
          <a:lstStyle/>
          <a:p>
            <a:r>
              <a:rPr lang="ru-RU" dirty="0"/>
              <a:t>Зашифрованные телеграммы:</a:t>
            </a:r>
            <a:br>
              <a:rPr lang="ru-RU" dirty="0"/>
            </a:br>
            <a:r>
              <a:rPr lang="ru-RU" dirty="0"/>
              <a:t>3, 15,10, 14, 1, 15, 10, 6 </a:t>
            </a:r>
            <a:endParaRPr lang="ru-RU" dirty="0" smtClean="0"/>
          </a:p>
          <a:p>
            <a:r>
              <a:rPr lang="ru-RU" dirty="0" smtClean="0"/>
              <a:t>17</a:t>
            </a:r>
            <a:r>
              <a:rPr lang="ru-RU" dirty="0"/>
              <a:t>, 16, 19, 1, 5, 12, </a:t>
            </a:r>
            <a:r>
              <a:rPr lang="ru-RU" dirty="0" smtClean="0"/>
              <a:t>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15, 6, 3, 16, 9, 14, 16, 8, 15, </a:t>
            </a:r>
            <a:r>
              <a:rPr lang="ru-RU" dirty="0" smtClean="0"/>
              <a:t>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31, 17, 10, 5, 6, 14,10, 33 </a:t>
            </a:r>
            <a:endParaRPr lang="ru-RU" dirty="0" smtClean="0"/>
          </a:p>
          <a:p>
            <a:r>
              <a:rPr lang="ru-RU" dirty="0" smtClean="0"/>
              <a:t>19</a:t>
            </a:r>
            <a:r>
              <a:rPr lang="ru-RU" dirty="0"/>
              <a:t>, 17, 1, 19, 1, 11, 20, 6, 19, </a:t>
            </a:r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27" y="3443416"/>
            <a:ext cx="4687330" cy="32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1849"/>
            <a:ext cx="8596668" cy="1070919"/>
          </a:xfrm>
        </p:spPr>
        <p:txBody>
          <a:bodyPr/>
          <a:lstStyle/>
          <a:p>
            <a:pPr algn="ctr"/>
            <a:r>
              <a:rPr lang="ru-RU" b="1" u="sng" dirty="0"/>
              <a:t>конкурс  «Скафандр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42769"/>
            <a:ext cx="4652547" cy="4698594"/>
          </a:xfrm>
        </p:spPr>
        <p:txBody>
          <a:bodyPr/>
          <a:lstStyle/>
          <a:p>
            <a:r>
              <a:rPr lang="ru-RU" dirty="0"/>
              <a:t>Для этого я приглашаю по 2 игрока от каждого экипажа. Вам дается туалетная бумага. 1 игрок станет космонавтом, а  другой будет его помощником. Ваша задача обмотать бумагой космонавта. У кого получится лучше, тот и побеждает.</a:t>
            </a:r>
            <a:br>
              <a:rPr lang="ru-RU" dirty="0"/>
            </a:br>
            <a:r>
              <a:rPr lang="ru-RU" dirty="0"/>
              <a:t>Надежность костюма проверим, сделав несколько шагов в невесомости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17" y="3937686"/>
            <a:ext cx="4105254" cy="270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8282"/>
            <a:ext cx="8596668" cy="1227438"/>
          </a:xfrm>
        </p:spPr>
        <p:txBody>
          <a:bodyPr/>
          <a:lstStyle/>
          <a:p>
            <a:pPr algn="ctr"/>
            <a:r>
              <a:rPr lang="ru-RU" b="1" u="sng" dirty="0"/>
              <a:t>конкурс  «Инопланетяне»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2725"/>
            <a:ext cx="4825542" cy="4838638"/>
          </a:xfrm>
        </p:spPr>
        <p:txBody>
          <a:bodyPr/>
          <a:lstStyle/>
          <a:p>
            <a:r>
              <a:rPr lang="ru-RU" dirty="0"/>
              <a:t>Приглашаю по 2 игрока от команды . Каждому игроку нужно для начала нарядиться инопланетянами: надеть тарелку на 1 ухо, другую – на другое, а сверху положить третью тарелку. На руки и ноги надеть специальные перчатки. Пройти вокруг стула не уронив тарелку.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98" y="3204519"/>
            <a:ext cx="4680740" cy="354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0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7708"/>
            <a:ext cx="8596668" cy="90616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" y="1178011"/>
            <a:ext cx="8287265" cy="51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4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9470"/>
            <a:ext cx="8596668" cy="1482811"/>
          </a:xfrm>
        </p:spPr>
        <p:txBody>
          <a:bodyPr>
            <a:normAutofit fontScale="90000"/>
          </a:bodyPr>
          <a:lstStyle/>
          <a:p>
            <a:r>
              <a:rPr lang="ru-RU" dirty="0"/>
              <a:t>12 апреля – День космонавтики. История праздника, интересные факты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65189"/>
            <a:ext cx="4627834" cy="447617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День космонавтики – праздник, посвященный первому полету человека в космос, его отмечают во всем мире 12 апреля.</a:t>
            </a:r>
          </a:p>
          <a:p>
            <a:r>
              <a:rPr lang="ru-RU" dirty="0"/>
              <a:t>Первый орбитальный полет вокруг Земли выполнил советский космонавт Юрий Гагарин на космическом корабле “Восток” — это историческое событие произошло 12 апреля 1961 года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err="1"/>
              <a:t>олет</a:t>
            </a:r>
            <a:r>
              <a:rPr lang="ru-RU" dirty="0"/>
              <a:t>, ставший прорывом в освоении космического пространства, длился всего 108 минут — облетев весь шар земной, корабль приземлился благополучно недалеко от деревни </a:t>
            </a:r>
            <a:r>
              <a:rPr lang="ru-RU" dirty="0" err="1"/>
              <a:t>Смеловка</a:t>
            </a:r>
            <a:r>
              <a:rPr lang="ru-RU" dirty="0"/>
              <a:t> (Саратовская область).</a:t>
            </a:r>
          </a:p>
          <a:p>
            <a:r>
              <a:rPr lang="ru-RU" dirty="0"/>
              <a:t>Сам Гагарин, когда оставалось несколько километров до земли, катапультировался, совершив недалеко от спускаемого аппарата мягкую посадку на парашюте.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2001794"/>
            <a:ext cx="3904735" cy="32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2995"/>
            <a:ext cx="8596668" cy="1757405"/>
          </a:xfrm>
        </p:spPr>
        <p:txBody>
          <a:bodyPr>
            <a:noAutofit/>
          </a:bodyPr>
          <a:lstStyle/>
          <a:p>
            <a:r>
              <a:rPr lang="ru-RU" sz="2400" dirty="0"/>
              <a:t>День космонавтики</a:t>
            </a:r>
            <a:br>
              <a:rPr lang="ru-RU" sz="2400" dirty="0"/>
            </a:br>
            <a:r>
              <a:rPr lang="ru-RU" sz="2400" dirty="0"/>
              <a:t>Впервые праздник День космонавтики отметили уже через год после этого знаменательного события — 12 апреля 1962 года.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61751"/>
            <a:ext cx="4150039" cy="4179611"/>
          </a:xfrm>
        </p:spPr>
        <p:txBody>
          <a:bodyPr/>
          <a:lstStyle/>
          <a:p>
            <a:r>
              <a:rPr lang="ru-RU" dirty="0"/>
              <a:t>В космос со временем были отправлены целые орбитальные комплексы — полет первой женщины-космонавта во всем мире Валентины Терешковой и выход Алексея Леонова в безвоздушное пространство на 12 минут в 1965-м, стали огромным достижением.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930400"/>
            <a:ext cx="4383662" cy="3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0659"/>
            <a:ext cx="8596668" cy="11697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Интересные факты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53297"/>
            <a:ext cx="4990298" cy="488806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Лайка — первая собака, которая в 1957-м побывала в космосе – она обречена была изначально и погибла от перегрева через несколько часов после запуска аппарата “Спутник-2”.</a:t>
            </a:r>
          </a:p>
          <a:p>
            <a:r>
              <a:rPr lang="ru-RU" dirty="0"/>
              <a:t>Собаки Белка и Стрелка оказались более удачливыми – за ними закрепилось первенство освоения космического пространства.</a:t>
            </a:r>
          </a:p>
          <a:p>
            <a:r>
              <a:rPr lang="ru-RU" dirty="0"/>
              <a:t>Полет первого космонавта — Юрия Гагарина вокруг планеты Земля длился 1 час 48 минут</a:t>
            </a:r>
            <a:r>
              <a:rPr lang="ru-RU" dirty="0" smtClean="0"/>
              <a:t>.</a:t>
            </a:r>
            <a:r>
              <a:rPr lang="ru-RU" dirty="0"/>
              <a:t> Космонавтам плакать в космосе не рекомендует, так как слезы в условиях невесомости не стекают по щекам, а остаются на поверхности глаза в виде шариков, что вызывает неприятные и болезненные ощущения.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14" y="2168579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1979"/>
            <a:ext cx="5163293" cy="5349384"/>
          </a:xfrm>
        </p:spPr>
        <p:txBody>
          <a:bodyPr>
            <a:normAutofit/>
          </a:bodyPr>
          <a:lstStyle/>
          <a:p>
            <a:r>
              <a:rPr lang="ru-RU" dirty="0"/>
              <a:t>В 1937 году отца перевели на работу в Каменск-Уральский, и вся семья перебралась туда на постоянное место жительства. Павел пошёл учиться в среднеобразовательную школу Каменск-Уральска №3. Затем перевёлся в школу №1, которую успешно закончил в 1942 году. Получив аттестат, юноша пошёл работать токарем на Синарский завод. В тяжёлое военное время необходимы были рабочие руки. Он регулярно посещал военкомат, и обращался с просьбой отправить его на фронт, Павел хотел стать военным </a:t>
            </a:r>
            <a:r>
              <a:rPr lang="ru-RU" dirty="0" smtClean="0"/>
              <a:t>лётчиком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44" y="1293340"/>
            <a:ext cx="2730317" cy="39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8897"/>
            <a:ext cx="8596668" cy="1691503"/>
          </a:xfrm>
        </p:spPr>
        <p:txBody>
          <a:bodyPr>
            <a:normAutofit/>
          </a:bodyPr>
          <a:lstStyle/>
          <a:p>
            <a:r>
              <a:rPr lang="ru-RU" sz="2400" dirty="0"/>
              <a:t>Летом 1964 года Беляева включили в программу подготовки полета с выходом в открытый космос в качестве командира корабля. Его напарником стал Леонов.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71" y="1598141"/>
            <a:ext cx="3912972" cy="46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9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422"/>
            <a:ext cx="8596668" cy="1458097"/>
          </a:xfrm>
        </p:spPr>
        <p:txBody>
          <a:bodyPr/>
          <a:lstStyle/>
          <a:p>
            <a:r>
              <a:rPr lang="ru-RU" dirty="0"/>
              <a:t>«Веселый космодром», посвященной Дню космонавтики!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67" y="1680519"/>
            <a:ext cx="6969211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54227"/>
            <a:ext cx="8596668" cy="1576173"/>
          </a:xfrm>
        </p:spPr>
        <p:txBody>
          <a:bodyPr>
            <a:normAutofit fontScale="90000"/>
          </a:bodyPr>
          <a:lstStyle/>
          <a:p>
            <a:r>
              <a:rPr lang="ru-RU" dirty="0"/>
              <a:t>Давайте проверим вашу </a:t>
            </a:r>
            <a:r>
              <a:rPr lang="ru-RU" b="1" i="1" dirty="0"/>
              <a:t>физическую подготовку</a:t>
            </a:r>
            <a:r>
              <a:rPr lang="ru-RU" dirty="0"/>
              <a:t>: по 1 члену экипажа крутятся 5 раз, глядя на правую вытянутую руку, затем идут вдоль прямой. Задача игроков пройти ровно.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023287"/>
            <a:ext cx="6856970" cy="37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9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622854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теоретическая подготовка:</a:t>
            </a:r>
            <a:r>
              <a:rPr lang="ru-RU" dirty="0"/>
              <a:t> вопросы задаются по очереди экипажам: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28585"/>
            <a:ext cx="4660785" cy="491277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Назовите имя первого космонавта Земли? </a:t>
            </a:r>
          </a:p>
          <a:p>
            <a:r>
              <a:rPr lang="ru-RU" dirty="0"/>
              <a:t>Как вы думаете, Луна — это звезда или планета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Как называется прибор, с помощью которого можно наблюдать за звездами? </a:t>
            </a:r>
          </a:p>
          <a:p>
            <a:r>
              <a:rPr lang="ru-RU" dirty="0"/>
              <a:t>Как называется костюм космонавта? </a:t>
            </a:r>
          </a:p>
          <a:p>
            <a:r>
              <a:rPr lang="ru-RU" dirty="0"/>
              <a:t>Как называется книга Носова о космических приключениях Незнайки? </a:t>
            </a:r>
          </a:p>
          <a:p>
            <a:r>
              <a:rPr lang="ru-RU" dirty="0"/>
              <a:t>Почему астронавты в космическом корабле не могут передвигаться на ногах, как по земле? </a:t>
            </a:r>
          </a:p>
          <a:p>
            <a:r>
              <a:rPr lang="ru-RU" dirty="0"/>
              <a:t>Летательный аппарат, на котором летали герои в сказках. </a:t>
            </a:r>
          </a:p>
          <a:p>
            <a:r>
              <a:rPr lang="ru-RU" dirty="0"/>
              <a:t>Летательный аппарат, на котором летают инопланетяне. </a:t>
            </a:r>
          </a:p>
          <a:p>
            <a:r>
              <a:rPr lang="ru-RU" dirty="0"/>
              <a:t>Летательный аппарат на котором летала Баба - Яга. </a:t>
            </a:r>
          </a:p>
          <a:p>
            <a:r>
              <a:rPr lang="ru-RU" dirty="0"/>
              <a:t>Сколько длился полет Гагарина? </a:t>
            </a:r>
          </a:p>
          <a:p>
            <a:r>
              <a:rPr lang="ru-RU" dirty="0"/>
              <a:t>Сколько планет в Солнечной системе? </a:t>
            </a:r>
          </a:p>
          <a:p>
            <a:r>
              <a:rPr lang="ru-RU" dirty="0"/>
              <a:t>Как называется космодром, с которого в космос поднимаются русские ракеты? Где он находится?   </a:t>
            </a:r>
          </a:p>
          <a:p>
            <a:r>
              <a:rPr lang="ru-RU" dirty="0"/>
              <a:t>Назовите русских женщин-космонавтов. </a:t>
            </a:r>
          </a:p>
          <a:p>
            <a:r>
              <a:rPr lang="ru-RU" dirty="0"/>
              <a:t>Как звали собак которые первыми вернулись из космоса? </a:t>
            </a:r>
          </a:p>
          <a:p>
            <a:r>
              <a:rPr lang="ru-RU" dirty="0"/>
              <a:t>Может ли звезда упасть? </a:t>
            </a:r>
          </a:p>
          <a:p>
            <a:r>
              <a:rPr lang="ru-RU" dirty="0"/>
              <a:t>Какие падающие тела мы называем «падающими звездами»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5" y="1622854"/>
            <a:ext cx="4110681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969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417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Грань</vt:lpstr>
      <vt:lpstr>«Весёлый космодром</vt:lpstr>
      <vt:lpstr>12 апреля – День космонавтики. История праздника, интересные факты </vt:lpstr>
      <vt:lpstr>День космонавтики Впервые праздник День космонавтики отметили уже через год после этого знаменательного события — 12 апреля 1962 года. </vt:lpstr>
      <vt:lpstr>Интересные факты </vt:lpstr>
      <vt:lpstr>Презентация PowerPoint</vt:lpstr>
      <vt:lpstr>Летом 1964 года Беляева включили в программу подготовки полета с выходом в открытый космос в качестве командира корабля. Его напарником стал Леонов.</vt:lpstr>
      <vt:lpstr>«Веселый космодром», посвященной Дню космонавтики!</vt:lpstr>
      <vt:lpstr>Давайте проверим вашу физическую подготовку: по 1 члену экипажа крутятся 5 раз, глядя на правую вытянутую руку, затем идут вдоль прямой. Задача игроков пройти ровно. </vt:lpstr>
      <vt:lpstr>теоретическая подготовка: вопросы задаются по очереди экипажам: </vt:lpstr>
      <vt:lpstr>«Музыкальная»</vt:lpstr>
      <vt:lpstr>конкурс  «Шифровальщик»  </vt:lpstr>
      <vt:lpstr>конкурс  «Скафандр</vt:lpstr>
      <vt:lpstr>конкурс  «Инопланетяне» 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«Весёлый космодром</dc:title>
  <dc:creator>Моноблок</dc:creator>
  <cp:lastModifiedBy>Моноблок</cp:lastModifiedBy>
  <cp:revision>9</cp:revision>
  <dcterms:created xsi:type="dcterms:W3CDTF">2023-04-06T14:44:03Z</dcterms:created>
  <dcterms:modified xsi:type="dcterms:W3CDTF">2023-04-07T14:27:57Z</dcterms:modified>
</cp:coreProperties>
</file>